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media/image1.jpeg" ContentType="image/jpeg"/>
  <Override PartName="/ppt/media/image3.png" ContentType="image/png"/>
  <Override PartName="/ppt/media/image2.jpeg" ContentType="image/jpeg"/>
  <Override PartName="/ppt/media/image8.png" ContentType="image/png"/>
  <Override PartName="/ppt/media/image4.png" ContentType="image/png"/>
  <Override PartName="/ppt/media/image5.jpeg" ContentType="image/jpeg"/>
  <Override PartName="/ppt/media/image6.png" ContentType="image/png"/>
  <Override PartName="/ppt/media/image7.jpeg" ContentType="image/jpeg"/>
  <Override PartName="/ppt/media/image9.jpeg" ContentType="image/jpeg"/>
  <Override PartName="/ppt/media/image10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presProps" Target="presProps.xml"/>
</Relationships>
</file>

<file path=ppt/media/image1.jpeg>
</file>

<file path=ppt/media/image10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1CCD613A-A8A4-4666-88EB-F5E08E86FB44}" type="datetime">
              <a:rPr b="0" lang="fr-FR" sz="1200" spc="-1" strike="noStrike">
                <a:solidFill>
                  <a:srgbClr val="8b8b8b"/>
                </a:solidFill>
                <a:latin typeface="Calibri"/>
              </a:rPr>
              <a:t>10/02/2022</a:t>
            </a:fld>
            <a:endParaRPr b="0" lang="fr-FR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3886DEC-5AF3-415B-BBAD-D99EAF7EED36}" type="slidenum">
              <a:rPr b="0" lang="fr-FR" sz="1200" spc="-1" strike="noStrike">
                <a:solidFill>
                  <a:srgbClr val="8b8b8b"/>
                </a:solidFill>
                <a:latin typeface="Calibri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Cliquez pour éditer le format du plan de texte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Second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Troisième niveau de plan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Quatrième niveau de plan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Modifier les styles du texte du masque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Deuxième niveau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Troisième niveau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Quatrième niveau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Cinquième niveau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7DF678A0-A05D-4B0A-AD82-C57F0400EE3F}" type="datetime">
              <a:rPr b="0" lang="fr-FR" sz="1200" spc="-1" strike="noStrike">
                <a:solidFill>
                  <a:srgbClr val="8b8b8b"/>
                </a:solidFill>
                <a:latin typeface="Calibri"/>
              </a:rPr>
              <a:t>10/02/2022</a:t>
            </a:fld>
            <a:endParaRPr b="0" lang="fr-FR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C43276E-1B7E-44FE-BA9F-03B653BC2E6C}" type="slidenum">
              <a:rPr b="0" lang="fr-FR" sz="1200" spc="-1" strike="noStrike">
                <a:solidFill>
                  <a:srgbClr val="8b8b8b"/>
                </a:solidFill>
                <a:latin typeface="Calibri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4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523880" y="2353320"/>
            <a:ext cx="8870040" cy="11563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 algn="ctr"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Agency FB"/>
              </a:rPr>
              <a:t>Projet 3 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4400" spc="-1" strike="noStrike">
                <a:solidFill>
                  <a:srgbClr val="000000"/>
                </a:solidFill>
                <a:latin typeface="Agency FB"/>
              </a:rPr>
              <a:t>Revue</a:t>
            </a:r>
            <a:endParaRPr b="0" lang="fr-FR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4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Agency FB"/>
              </a:rPr>
              <a:t>Avancés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ZoneTexte 5"/>
          <p:cNvSpPr/>
          <p:nvPr/>
        </p:nvSpPr>
        <p:spPr>
          <a:xfrm>
            <a:off x="2411280" y="1690560"/>
            <a:ext cx="810720" cy="157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90000"/>
              </a:lnSpc>
            </a:pPr>
            <a:r>
              <a:rPr b="0" lang="fr-FR" sz="3600" spc="-1" strike="noStrike">
                <a:solidFill>
                  <a:srgbClr val="000000"/>
                </a:solidFill>
                <a:latin typeface="Agency FB"/>
              </a:rPr>
              <a:t>BDD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86" name="ZoneTexte 7"/>
          <p:cNvSpPr/>
          <p:nvPr/>
        </p:nvSpPr>
        <p:spPr>
          <a:xfrm>
            <a:off x="8039880" y="1690560"/>
            <a:ext cx="1862640" cy="107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90000"/>
              </a:lnSpc>
            </a:pPr>
            <a:r>
              <a:rPr b="0" lang="fr-FR" sz="3600" spc="-1" strike="noStrike">
                <a:solidFill>
                  <a:srgbClr val="000000"/>
                </a:solidFill>
                <a:latin typeface="Agency FB"/>
              </a:rPr>
              <a:t>Wireframe</a:t>
            </a:r>
            <a:endParaRPr b="0" lang="fr-FR" sz="3600" spc="-1" strike="noStrike">
              <a:latin typeface="Arial"/>
            </a:endParaRPr>
          </a:p>
        </p:txBody>
      </p:sp>
      <p:pic>
        <p:nvPicPr>
          <p:cNvPr id="87" name="Image 3" descr=""/>
          <p:cNvPicPr/>
          <p:nvPr/>
        </p:nvPicPr>
        <p:blipFill>
          <a:blip r:embed="rId2"/>
          <a:stretch/>
        </p:blipFill>
        <p:spPr>
          <a:xfrm>
            <a:off x="238680" y="2544120"/>
            <a:ext cx="5155560" cy="2932200"/>
          </a:xfrm>
          <a:prstGeom prst="rect">
            <a:avLst/>
          </a:prstGeom>
          <a:ln w="0">
            <a:noFill/>
          </a:ln>
        </p:spPr>
      </p:pic>
      <p:pic>
        <p:nvPicPr>
          <p:cNvPr id="88" name="Image 8" descr=""/>
          <p:cNvPicPr/>
          <p:nvPr/>
        </p:nvPicPr>
        <p:blipFill>
          <a:blip r:embed="rId3"/>
          <a:srcRect l="1368" t="86" r="2171" b="8940"/>
          <a:stretch/>
        </p:blipFill>
        <p:spPr>
          <a:xfrm>
            <a:off x="5501520" y="2525400"/>
            <a:ext cx="6405480" cy="305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4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Agency FB"/>
              </a:rPr>
              <a:t>Avancés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ZoneTexte 7"/>
          <p:cNvSpPr/>
          <p:nvPr/>
        </p:nvSpPr>
        <p:spPr>
          <a:xfrm>
            <a:off x="5400000" y="1440000"/>
            <a:ext cx="1440000" cy="58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90000"/>
              </a:lnSpc>
            </a:pPr>
            <a:r>
              <a:rPr b="0" lang="fr-FR" sz="3600" spc="-1" strike="noStrike">
                <a:solidFill>
                  <a:srgbClr val="000000"/>
                </a:solidFill>
                <a:latin typeface="Agency FB"/>
              </a:rPr>
              <a:t>Trello</a:t>
            </a:r>
            <a:endParaRPr b="0" lang="fr-FR" sz="3600" spc="-1" strike="noStrike"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2"/>
          <a:stretch/>
        </p:blipFill>
        <p:spPr>
          <a:xfrm>
            <a:off x="1620000" y="2181600"/>
            <a:ext cx="9000000" cy="4298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4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Agency FB"/>
              </a:rPr>
              <a:t>Avancés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ZoneTexte 5"/>
          <p:cNvSpPr/>
          <p:nvPr/>
        </p:nvSpPr>
        <p:spPr>
          <a:xfrm>
            <a:off x="4680000" y="915840"/>
            <a:ext cx="6120000" cy="58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90000"/>
              </a:lnSpc>
            </a:pPr>
            <a:r>
              <a:rPr b="0" lang="fr-FR" sz="3600" spc="-1" strike="noStrike">
                <a:solidFill>
                  <a:srgbClr val="000000"/>
                </a:solidFill>
                <a:latin typeface="Agency FB"/>
              </a:rPr>
              <a:t>Page d’accueil sous django</a:t>
            </a:r>
            <a:endParaRPr b="0" lang="fr-FR" sz="3600" spc="-1" strike="noStrike">
              <a:latin typeface="Arial"/>
            </a:endParaRPr>
          </a:p>
        </p:txBody>
      </p:sp>
      <p:pic>
        <p:nvPicPr>
          <p:cNvPr id="94" name="" descr=""/>
          <p:cNvPicPr/>
          <p:nvPr/>
        </p:nvPicPr>
        <p:blipFill>
          <a:blip r:embed="rId2"/>
          <a:stretch/>
        </p:blipFill>
        <p:spPr>
          <a:xfrm>
            <a:off x="2907360" y="2340000"/>
            <a:ext cx="6272640" cy="3044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4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757440" y="231480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ctr"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Agency FB"/>
              </a:rPr>
              <a:t>Retro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4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57440" y="231480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ctr"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Agency FB"/>
              </a:rPr>
              <a:t>Conclusion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244</TotalTime>
  <Application>LibreOffice/7.2.0.4$Windows_X86_64 LibreOffice_project/9a9c6381e3f7a62afc1329bd359cc48accb6435b</Application>
  <AppVersion>15.0000</AppVersion>
  <Words>14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2022-01-14T09:07:23Z</dcterms:created>
  <dc:creator>stagiaire</dc:creator>
  <dc:description/>
  <dc:language>fr-FR</dc:language>
  <cp:lastModifiedBy/>
  <dcterms:modified xsi:type="dcterms:W3CDTF">2022-02-10T23:01:43Z</dcterms:modified>
  <cp:revision>9</cp:revision>
  <dc:subject/>
  <dc:title>Projet 3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i4>6</vt:i4>
  </property>
</Properties>
</file>